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15138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7058645" cy="1400791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Юлия Александровна </a:t>
            </a:r>
            <a:r>
              <a:rPr lang="ru-RU" dirty="0" err="1" smtClean="0"/>
              <a:t>Дунская</a:t>
            </a:r>
            <a:r>
              <a:rPr lang="ru-RU" dirty="0" smtClean="0"/>
              <a:t>,</a:t>
            </a:r>
          </a:p>
          <a:p>
            <a:pPr algn="r"/>
            <a:r>
              <a:rPr lang="ru-RU" dirty="0" smtClean="0"/>
              <a:t> ведущий специалист МКУ «Центр развития образования»</a:t>
            </a:r>
          </a:p>
          <a:p>
            <a:pPr algn="r"/>
            <a:r>
              <a:rPr lang="ru-RU" dirty="0" smtClean="0"/>
              <a:t>г. Горячий Ключ </a:t>
            </a:r>
          </a:p>
          <a:p>
            <a:pPr algn="r"/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1470025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dirty="0" smtClean="0"/>
              <a:t>10 шагов к НОО</a:t>
            </a:r>
            <a:br>
              <a:rPr lang="ru-RU" dirty="0" smtClean="0"/>
            </a:br>
            <a:r>
              <a:rPr lang="ru-RU" dirty="0"/>
              <a:t>(</a:t>
            </a:r>
            <a:r>
              <a:rPr lang="ru-RU" dirty="0" smtClean="0"/>
              <a:t>научному обществу обучающихся)</a:t>
            </a:r>
            <a:endParaRPr lang="ru-RU" dirty="0"/>
          </a:p>
        </p:txBody>
      </p:sp>
      <p:pic>
        <p:nvPicPr>
          <p:cNvPr id="1026" name="Picture 2" descr="ЛОГ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1406525" cy="138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41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Шаг 9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Принимайте участие в мероприятиях, проводимых в муниципалитете. Изучайте опыт НОУ, вносите свои предложения в муниципальный план работы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75093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Шаг </a:t>
            </a: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dirty="0" smtClean="0"/>
              <a:t>Ставьте перед собой дерзкие цели и добивайтесь их воплощения. </a:t>
            </a:r>
          </a:p>
          <a:p>
            <a:pPr marL="45720" indent="0">
              <a:buNone/>
            </a:pPr>
            <a:endParaRPr lang="ru-RU" sz="4000" dirty="0"/>
          </a:p>
          <a:p>
            <a:pPr marL="45720" indent="0">
              <a:buNone/>
            </a:pPr>
            <a:r>
              <a:rPr lang="ru-RU" sz="4000" dirty="0" smtClean="0"/>
              <a:t>Удачи!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2890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Шаг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 smtClean="0"/>
              <a:t>Расскажите об организации НОО учащимся и соберите списки желающих войти в его состав.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8850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Шаг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Обсудите наличие тех или иных предметных секций, состав участников, персоны руководителей. Активно привлекайте победителей и призеров олимпиад по предметам.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6222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Шаг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dirty="0" smtClean="0"/>
              <a:t>Если вы приняли решение о создании НОО, ознакомьтесь с типовыми локальными актами и создайте на их базе свои.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41187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Шаг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dirty="0" smtClean="0"/>
              <a:t>Выберите эмблему, девиз НОО, пришлите их для размещения на сайте МКУ «Центр развития образования» в разделе НОО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7496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Шаг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Отслеживайте информацию о проведении ст</a:t>
            </a:r>
            <a:r>
              <a:rPr lang="ru-RU" sz="3200" dirty="0"/>
              <a:t>о</a:t>
            </a:r>
            <a:r>
              <a:rPr lang="ru-RU" sz="3200" dirty="0" smtClean="0"/>
              <a:t>ронних олимпиад на сайте МКУ ЦРО и в группе, оказывайте содействие в распространении информации, помогайте в регистрации и подготовке к олимпиадам участников.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3521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Шаг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Возьмите на контроль зачисление обучающихся                                             4-8 классов на муниципальных заочных курсах, получение ими текстов </a:t>
            </a:r>
            <a:r>
              <a:rPr lang="ru-RU" sz="3200" dirty="0" err="1" smtClean="0"/>
              <a:t>тренинговых</a:t>
            </a:r>
            <a:r>
              <a:rPr lang="ru-RU" sz="3200" dirty="0" smtClean="0"/>
              <a:t> работ и материалов для самоподготовки.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2036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Шаг </a:t>
            </a:r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Организуйте тренинги по подготовке к олимпиадам, используя задания школьного и муниципального этапов всероссийской олимпиады школьников прошлых лет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47747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Шаг 8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dirty="0" smtClean="0"/>
              <a:t>Примите участие в разработке образовательных траекторий по изучению предметов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2029044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</TotalTime>
  <Words>230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10 шагов к НОО (научному обществу обучающихся)</vt:lpstr>
      <vt:lpstr>Шаг 1</vt:lpstr>
      <vt:lpstr>Шаг 2</vt:lpstr>
      <vt:lpstr>Шаг 3</vt:lpstr>
      <vt:lpstr>Шаг 4</vt:lpstr>
      <vt:lpstr>Шаг 5</vt:lpstr>
      <vt:lpstr>Шаг 6</vt:lpstr>
      <vt:lpstr>Шаг 7</vt:lpstr>
      <vt:lpstr>Шаг 8</vt:lpstr>
      <vt:lpstr>Шаг 9</vt:lpstr>
      <vt:lpstr>Шаг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шагов к НОО (научному обществу обучающихся)</dc:title>
  <dc:creator>МКУ ЦРО</dc:creator>
  <cp:lastModifiedBy>МКУ ЦРО</cp:lastModifiedBy>
  <cp:revision>4</cp:revision>
  <cp:lastPrinted>2019-01-24T07:19:54Z</cp:lastPrinted>
  <dcterms:created xsi:type="dcterms:W3CDTF">2019-01-24T06:43:27Z</dcterms:created>
  <dcterms:modified xsi:type="dcterms:W3CDTF">2019-01-24T07:23:19Z</dcterms:modified>
</cp:coreProperties>
</file>